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AC506-A244-4FAA-8A5F-B6E46EABB217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81ECE-0F61-4E5C-A947-1A5848084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9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1ECE-0F61-4E5C-A947-1A5848084E2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2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FBE-DFD6-4C8F-8749-E05B686B11B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1076-3498-4C4F-B6AE-0C523421F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9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FBE-DFD6-4C8F-8749-E05B686B11B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1076-3498-4C4F-B6AE-0C523421F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7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FBE-DFD6-4C8F-8749-E05B686B11B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1076-3498-4C4F-B6AE-0C523421F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7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FBE-DFD6-4C8F-8749-E05B686B11B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1076-3498-4C4F-B6AE-0C523421F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9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FBE-DFD6-4C8F-8749-E05B686B11B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1076-3498-4C4F-B6AE-0C523421F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9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FBE-DFD6-4C8F-8749-E05B686B11B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1076-3498-4C4F-B6AE-0C523421F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FBE-DFD6-4C8F-8749-E05B686B11B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1076-3498-4C4F-B6AE-0C523421F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FBE-DFD6-4C8F-8749-E05B686B11B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1076-3498-4C4F-B6AE-0C523421F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9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FBE-DFD6-4C8F-8749-E05B686B11B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1076-3498-4C4F-B6AE-0C523421F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4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FBE-DFD6-4C8F-8749-E05B686B11B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1076-3498-4C4F-B6AE-0C523421F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04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9FBE-DFD6-4C8F-8749-E05B686B11B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1076-3498-4C4F-B6AE-0C523421F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8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09FBE-DFD6-4C8F-8749-E05B686B11B0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61076-3498-4C4F-B6AE-0C523421F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3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673"/>
            <a:ext cx="5502289" cy="383937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007489" y="3262276"/>
            <a:ext cx="3008047" cy="4376870"/>
            <a:chOff x="6007489" y="3262276"/>
            <a:chExt cx="3008047" cy="437687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007489" y="3262276"/>
              <a:ext cx="3008047" cy="4376870"/>
              <a:chOff x="6007489" y="3262276"/>
              <a:chExt cx="3008047" cy="437687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588224" y="3262276"/>
                <a:ext cx="2427312" cy="3421077"/>
              </a:xfrm>
              <a:prstGeom prst="rect">
                <a:avLst/>
              </a:prstGeom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6007489" y="5884820"/>
                <a:ext cx="1668277" cy="175432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cap="all" spc="0" dirty="0" smtClean="0">
                    <a:ln w="0"/>
                    <a:solidFill>
                      <a:srgbClr val="0070C0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Пётр</a:t>
                </a:r>
                <a:endParaRPr lang="ru-RU" sz="54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ru-RU" sz="5400" b="1" cap="all" spc="0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</a:rPr>
                  <a:t> </a:t>
                </a:r>
                <a:endParaRPr lang="ru-RU" sz="54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675766" y="5842337"/>
              <a:ext cx="4320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39552" y="4272677"/>
            <a:ext cx="48965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1724</a:t>
            </a:r>
            <a:r>
              <a:rPr lang="ru-RU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г-</a:t>
            </a:r>
            <a:r>
              <a:rPr lang="ru-RU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ru-RU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основание российской Академии наук</a:t>
            </a:r>
            <a:endParaRPr lang="ru-RU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2980556" cy="3977896"/>
          </a:xfrm>
        </p:spPr>
      </p:pic>
    </p:spTree>
    <p:extLst>
      <p:ext uri="{BB962C8B-B14F-4D97-AF65-F5344CB8AC3E}">
        <p14:creationId xmlns:p14="http://schemas.microsoft.com/office/powerpoint/2010/main" val="92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36712"/>
            <a:ext cx="2881089" cy="4702155"/>
          </a:xfrm>
        </p:spPr>
      </p:pic>
    </p:spTree>
    <p:extLst>
      <p:ext uri="{BB962C8B-B14F-4D97-AF65-F5344CB8AC3E}">
        <p14:creationId xmlns:p14="http://schemas.microsoft.com/office/powerpoint/2010/main" val="40011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" y="31723"/>
            <a:ext cx="9129051" cy="6826277"/>
          </a:xfrm>
        </p:spPr>
      </p:pic>
      <p:sp>
        <p:nvSpPr>
          <p:cNvPr id="5" name="Прямоугольник 4"/>
          <p:cNvSpPr/>
          <p:nvPr/>
        </p:nvSpPr>
        <p:spPr>
          <a:xfrm>
            <a:off x="635519" y="5157192"/>
            <a:ext cx="7871899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Доскажи словечко </a:t>
            </a:r>
            <a:endParaRPr lang="ru-RU" sz="7200" b="1" cap="none" spc="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2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4" t="49157" r="14861" b="10169"/>
          <a:stretch/>
        </p:blipFill>
        <p:spPr bwMode="auto">
          <a:xfrm>
            <a:off x="-30854" y="10818"/>
            <a:ext cx="9352250" cy="684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5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1D99B"/>
              </a:clrFrom>
              <a:clrTo>
                <a:srgbClr val="F1D9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48938" cy="6336704"/>
          </a:xfrm>
        </p:spPr>
      </p:pic>
    </p:spTree>
    <p:extLst>
      <p:ext uri="{BB962C8B-B14F-4D97-AF65-F5344CB8AC3E}">
        <p14:creationId xmlns:p14="http://schemas.microsoft.com/office/powerpoint/2010/main" val="2106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7325708" cy="41681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56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550810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479" t="18595" r="4246" b="20248"/>
          <a:stretch/>
        </p:blipFill>
        <p:spPr bwMode="auto">
          <a:xfrm>
            <a:off x="251520" y="260648"/>
            <a:ext cx="6768752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69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0" t="3969" r="8327" b="793"/>
          <a:stretch/>
        </p:blipFill>
        <p:spPr bwMode="auto">
          <a:xfrm>
            <a:off x="323529" y="476672"/>
            <a:ext cx="6120680" cy="345638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22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5926" t="8796" r="22222" b="9723"/>
          <a:stretch/>
        </p:blipFill>
        <p:spPr bwMode="auto">
          <a:xfrm>
            <a:off x="395536" y="260648"/>
            <a:ext cx="6178858" cy="4244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10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7848872" cy="48066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069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7704856" cy="6009788"/>
          </a:xfrm>
        </p:spPr>
      </p:pic>
      <p:sp>
        <p:nvSpPr>
          <p:cNvPr id="5" name="Прямоугольник 4"/>
          <p:cNvSpPr/>
          <p:nvPr/>
        </p:nvSpPr>
        <p:spPr>
          <a:xfrm>
            <a:off x="2195736" y="5934670"/>
            <a:ext cx="6544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Окружающий мир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69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10</Words>
  <Application>Microsoft Office PowerPoint</Application>
  <PresentationFormat>Экран (4:3)</PresentationFormat>
  <Paragraphs>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2016-02-28T15:54:34Z</dcterms:created>
  <dcterms:modified xsi:type="dcterms:W3CDTF">2016-02-28T19:21:44Z</dcterms:modified>
</cp:coreProperties>
</file>