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0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51E9-85E9-4D88-96B1-1B4B38E80E0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713C-4565-4B77-9A65-1D50DB22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75594">
            <a:off x="1148247" y="771177"/>
            <a:ext cx="62061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такого в школе</a:t>
            </a:r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14338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: </a:t>
            </a:r>
            <a:r>
              <a:rPr lang="ru-RU" dirty="0" err="1" smtClean="0"/>
              <a:t>Межова</a:t>
            </a:r>
            <a:r>
              <a:rPr lang="ru-RU" dirty="0" smtClean="0"/>
              <a:t> Милана</a:t>
            </a:r>
          </a:p>
          <a:p>
            <a:r>
              <a:rPr lang="ru-RU" dirty="0" smtClean="0"/>
              <a:t>Ученица 4 «а» класса</a:t>
            </a:r>
          </a:p>
          <a:p>
            <a:r>
              <a:rPr lang="ru-RU" dirty="0" smtClean="0"/>
              <a:t>МАОУ «Гимназия № 1»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62150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Сыктывкар 2011</a:t>
            </a:r>
            <a:endParaRPr lang="ru-RU" dirty="0"/>
          </a:p>
        </p:txBody>
      </p:sp>
      <p:pic>
        <p:nvPicPr>
          <p:cNvPr id="7" name="Рисунок 6" descr="ОСEF2F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429000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851549">
            <a:off x="69099" y="1898318"/>
            <a:ext cx="4709694" cy="3532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4" y="1857364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Привет! Меня зовут Милана мне 10 лет. </a:t>
            </a:r>
            <a:br>
              <a:rPr lang="ru-RU" dirty="0" smtClean="0"/>
            </a:br>
            <a:r>
              <a:rPr lang="ru-RU" dirty="0" smtClean="0"/>
              <a:t>Я дракон таинственный и горячий зверь. Я очень люблю рисовать и заниматься всякой всячиной такой ,как вышивать и многое другое. Мне очень нравятся лошади и кошки.</a:t>
            </a:r>
            <a:br>
              <a:rPr lang="ru-RU" dirty="0" smtClean="0"/>
            </a:br>
            <a:r>
              <a:rPr lang="ru-RU" dirty="0" smtClean="0"/>
              <a:t>Учусь я в Гимназии 4 а классе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P102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3" y="4143380"/>
            <a:ext cx="29527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8596" y="285728"/>
            <a:ext cx="30003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это я!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625235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школе есть уроки!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119126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928802"/>
            <a:ext cx="1895478" cy="23473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142873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школе есть уроки. В школе очень много уроков.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4513" y="2502307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Математика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Это самый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интересный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урок во всех школах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393305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русском языке </a:t>
            </a:r>
            <a:r>
              <a:rPr lang="ru-RU" dirty="0" smtClean="0">
                <a:solidFill>
                  <a:srgbClr val="FF0000"/>
                </a:solidFill>
              </a:rPr>
              <a:t>кому-то </a:t>
            </a:r>
            <a:r>
              <a:rPr lang="ru-RU" dirty="0" smtClean="0">
                <a:solidFill>
                  <a:srgbClr val="FF0000"/>
                </a:solidFill>
              </a:rPr>
              <a:t>хочется </a:t>
            </a:r>
            <a:r>
              <a:rPr lang="ru-RU" dirty="0" smtClean="0">
                <a:solidFill>
                  <a:srgbClr val="FF0000"/>
                </a:solidFill>
              </a:rPr>
              <a:t>спать, но </a:t>
            </a:r>
            <a:r>
              <a:rPr lang="ru-RU" dirty="0" smtClean="0">
                <a:solidFill>
                  <a:srgbClr val="FF0000"/>
                </a:solidFill>
              </a:rPr>
              <a:t>не мне!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0491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классный руководитель.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dollzan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00240"/>
            <a:ext cx="851963" cy="328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2428869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У нас очень добрая классная руководительница . Её зовут Татьяна Алексеевна. </a:t>
            </a:r>
          </a:p>
        </p:txBody>
      </p:sp>
      <p:pic>
        <p:nvPicPr>
          <p:cNvPr id="7" name="Рисунок 6" descr="Pegasus%20Fly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345354"/>
            <a:ext cx="2576527" cy="2512646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857232"/>
            <a:ext cx="767505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мы умеем отдыхать!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P103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357430"/>
            <a:ext cx="2571736" cy="1928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71538" y="2285992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 учитель всегда куда-нибудь нас вывозит. Мы всё время ставим пьесы, участвуем сценках. Например как на этот Новый год мы ставили сказку.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IMG_4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286256"/>
            <a:ext cx="2643174" cy="19823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1674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Зачем мы ходим в школу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928802"/>
            <a:ext cx="2928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Зачем мы ходим в школу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Да каждый за своим 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Вот Димка для прикола 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 Вовка вслед за ним.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Вера для того чтоб наряды показать.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 Соня для того чтоб все новости узнать.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Сёма вот к примеру не учится совсем, зато он в школе первый задира и спортсмен.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Лена по предметам всем имеет 5, зато из за уроков ей некогда гулять.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1221031407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857496"/>
            <a:ext cx="2587643" cy="35719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685919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Прощай начальная школа!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36_20_5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786058"/>
            <a:ext cx="3548084" cy="319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28662" y="3143248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Наступило время 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Мы постарше стали,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За 4 года  много мы узнали.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Нам с начальным классом нужно попрощаться 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Как бы нам хотелось в нём ещё остаться .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643182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конец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143380"/>
            <a:ext cx="2162188" cy="2398677"/>
          </a:xfrm>
          <a:prstGeom prst="rect">
            <a:avLst/>
          </a:prstGeom>
        </p:spPr>
      </p:pic>
      <p:pic>
        <p:nvPicPr>
          <p:cNvPr id="4" name="Рисунок 3" descr="an1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14422"/>
            <a:ext cx="3821933" cy="1143008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Эжвинская гимназия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num15</dc:creator>
  <cp:lastModifiedBy>Татьяна</cp:lastModifiedBy>
  <cp:revision>18</cp:revision>
  <dcterms:created xsi:type="dcterms:W3CDTF">2011-04-18T10:19:12Z</dcterms:created>
  <dcterms:modified xsi:type="dcterms:W3CDTF">2013-11-11T13:16:14Z</dcterms:modified>
</cp:coreProperties>
</file>