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1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225E-497F-4684-AA6F-2F701875EC1E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6A96-E782-40C8-8143-1E5AF6055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225E-497F-4684-AA6F-2F701875EC1E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6A96-E782-40C8-8143-1E5AF6055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225E-497F-4684-AA6F-2F701875EC1E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6A96-E782-40C8-8143-1E5AF6055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225E-497F-4684-AA6F-2F701875EC1E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6A96-E782-40C8-8143-1E5AF6055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225E-497F-4684-AA6F-2F701875EC1E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6A96-E782-40C8-8143-1E5AF6055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225E-497F-4684-AA6F-2F701875EC1E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6A96-E782-40C8-8143-1E5AF6055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225E-497F-4684-AA6F-2F701875EC1E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6A96-E782-40C8-8143-1E5AF6055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225E-497F-4684-AA6F-2F701875EC1E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6A96-E782-40C8-8143-1E5AF6055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225E-497F-4684-AA6F-2F701875EC1E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6A96-E782-40C8-8143-1E5AF6055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225E-497F-4684-AA6F-2F701875EC1E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6A96-E782-40C8-8143-1E5AF6055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225E-497F-4684-AA6F-2F701875EC1E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6A96-E782-40C8-8143-1E5AF6055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225E-497F-4684-AA6F-2F701875EC1E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6A96-E782-40C8-8143-1E5AF6055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нп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555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286380" y="5286388"/>
            <a:ext cx="2486020" cy="828684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Выполнила : Кузнецова Настя</a:t>
            </a:r>
          </a:p>
          <a:p>
            <a:pPr algn="r"/>
            <a:r>
              <a:rPr lang="ru-RU" sz="1400" dirty="0" smtClean="0"/>
              <a:t>Ученица   4 «а»  класса</a:t>
            </a:r>
          </a:p>
          <a:p>
            <a:pPr algn="r"/>
            <a:r>
              <a:rPr lang="ru-RU" sz="1400" dirty="0" smtClean="0"/>
              <a:t>МАОУ «Гимназия №1»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571481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Прощайте началь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ные классы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585789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</a:t>
            </a:r>
            <a:r>
              <a:rPr lang="en-US" dirty="0" smtClean="0"/>
              <a:t>.</a:t>
            </a:r>
            <a:r>
              <a:rPr lang="ru-RU" dirty="0" smtClean="0"/>
              <a:t>Сыктывкар 2011</a:t>
            </a:r>
            <a:endParaRPr lang="ru-RU" dirty="0"/>
          </a:p>
        </p:txBody>
      </p:sp>
      <p:pic>
        <p:nvPicPr>
          <p:cNvPr id="14" name="Рисунок 13" descr="hrtbell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500306"/>
            <a:ext cx="2571768" cy="2408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ОСE32F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6902" y="1714488"/>
            <a:ext cx="3467098" cy="2886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285728"/>
            <a:ext cx="1239520" cy="2331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643042" y="928670"/>
            <a:ext cx="592935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Вот это я . Меня зовут Настя. Я учусь в 4 классе, но 21 мая будет выпускной. Очень жаль , что он так скоро.</a:t>
            </a:r>
            <a:endParaRPr lang="ru-RU" dirty="0"/>
          </a:p>
        </p:txBody>
      </p:sp>
      <p:pic>
        <p:nvPicPr>
          <p:cNvPr id="5" name="Рисунок 4" descr="IMG_44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14554"/>
            <a:ext cx="4286248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643438" y="3000372"/>
            <a:ext cx="335758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Это мои </a:t>
            </a:r>
            <a:r>
              <a:rPr lang="ru-RU" dirty="0" smtClean="0"/>
              <a:t>одноклас</a:t>
            </a:r>
            <a:r>
              <a:rPr lang="ru-RU" dirty="0" smtClean="0"/>
              <a:t>сницы</a:t>
            </a:r>
            <a:r>
              <a:rPr lang="en-US" dirty="0" smtClean="0"/>
              <a:t>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</a:t>
            </a:r>
            <a:r>
              <a:rPr lang="ru-RU" dirty="0" smtClean="0"/>
              <a:t>но  тут только четверть . Первая стоит Вероника  потом Милана , я, </a:t>
            </a:r>
            <a:r>
              <a:rPr lang="ru-RU" dirty="0" err="1" smtClean="0"/>
              <a:t>Анита</a:t>
            </a:r>
            <a:r>
              <a:rPr lang="ru-RU" dirty="0" smtClean="0"/>
              <a:t> , Соня, Алена, Аня  и Настя .</a:t>
            </a:r>
            <a:endParaRPr lang="ru-RU" dirty="0"/>
          </a:p>
        </p:txBody>
      </p:sp>
      <p:pic>
        <p:nvPicPr>
          <p:cNvPr id="7" name="Рисунок 6" descr="an13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785794"/>
            <a:ext cx="876304" cy="876304"/>
          </a:xfrm>
          <a:prstGeom prst="rect">
            <a:avLst/>
          </a:prstGeom>
        </p:spPr>
      </p:pic>
      <p:pic>
        <p:nvPicPr>
          <p:cNvPr id="8" name="Рисунок 7" descr="36_11_21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572008"/>
            <a:ext cx="1857388" cy="1758327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_14_6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642918"/>
            <a:ext cx="1952635" cy="1952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85723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785794"/>
            <a:ext cx="52149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Один из моих любимых уроков это изо.</a:t>
            </a:r>
            <a:endParaRPr lang="ru-RU" dirty="0"/>
          </a:p>
        </p:txBody>
      </p:sp>
      <p:pic>
        <p:nvPicPr>
          <p:cNvPr id="5" name="Рисунок 4" descr="36_14_3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1922019" cy="1614496"/>
          </a:xfrm>
          <a:prstGeom prst="rect">
            <a:avLst/>
          </a:prstGeom>
        </p:spPr>
      </p:pic>
      <p:pic>
        <p:nvPicPr>
          <p:cNvPr id="6" name="Рисунок 5" descr="36_33_5[1]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500438"/>
            <a:ext cx="1385896" cy="1385896"/>
          </a:xfrm>
          <a:prstGeom prst="rect">
            <a:avLst/>
          </a:prstGeom>
        </p:spPr>
      </p:pic>
      <p:pic>
        <p:nvPicPr>
          <p:cNvPr id="7" name="Рисунок 6" descr="36_33_6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3286124"/>
            <a:ext cx="1428759" cy="1428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2571744"/>
            <a:ext cx="50720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Второй чтение , потому что я люблю читать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4000504"/>
            <a:ext cx="53578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Ну , а следующий  окружающий мир .</a:t>
            </a:r>
            <a:endParaRPr lang="ru-RU" dirty="0"/>
          </a:p>
        </p:txBody>
      </p:sp>
      <p:pic>
        <p:nvPicPr>
          <p:cNvPr id="11" name="Рисунок 10" descr="1191268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4357694"/>
            <a:ext cx="1747264" cy="1996873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1142984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 ещё я люблю животных</a:t>
            </a:r>
            <a:endParaRPr lang="ru-RU" sz="2800" dirty="0"/>
          </a:p>
        </p:txBody>
      </p:sp>
      <p:pic>
        <p:nvPicPr>
          <p:cNvPr id="6" name="Рисунок 5" descr="TIG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14488"/>
            <a:ext cx="6586558" cy="4391039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sz="107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 end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ru-RU" sz="7200" dirty="0"/>
          </a:p>
        </p:txBody>
      </p:sp>
      <p:pic>
        <p:nvPicPr>
          <p:cNvPr id="3" name="Рисунок 2" descr="Эмблема гимназии нов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357430"/>
            <a:ext cx="3929090" cy="3929090"/>
          </a:xfrm>
          <a:prstGeom prst="rect">
            <a:avLst/>
          </a:prstGeom>
        </p:spPr>
      </p:pic>
      <p:pic>
        <p:nvPicPr>
          <p:cNvPr id="4" name="Рисунок 3" descr="54ec7b49f06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0"/>
            <a:ext cx="1785950" cy="1856681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109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The end </vt:lpstr>
    </vt:vector>
  </TitlesOfParts>
  <Company>гимназия 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num11</dc:creator>
  <cp:lastModifiedBy>num6</cp:lastModifiedBy>
  <cp:revision>15</cp:revision>
  <dcterms:created xsi:type="dcterms:W3CDTF">2011-04-18T10:17:14Z</dcterms:created>
  <dcterms:modified xsi:type="dcterms:W3CDTF">2011-05-16T10:35:26Z</dcterms:modified>
</cp:coreProperties>
</file>